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hu-HU" sz="4400" spc="-1" strike="noStrike">
                <a:latin typeface="Arial"/>
              </a:rPr>
              <a:t>Címszöveg formátumának szerkesztése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Vázlatszöveg formátumának szerkesztése</a:t>
            </a:r>
            <a:endParaRPr b="0" lang="hu-H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latin typeface="Arial"/>
              </a:rPr>
              <a:t>Második vázlatszint</a:t>
            </a:r>
            <a:endParaRPr b="0" lang="hu-H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Harmadik vázlatszint</a:t>
            </a:r>
            <a:endParaRPr b="0" lang="hu-H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latin typeface="Arial"/>
              </a:rPr>
              <a:t>Negyedik vázlatszint</a:t>
            </a:r>
            <a:endParaRPr b="0" lang="hu-H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Ötödik vázlatszint</a:t>
            </a:r>
            <a:endParaRPr b="0" lang="hu-H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Hatodik vázlatszint</a:t>
            </a:r>
            <a:endParaRPr b="0" lang="hu-H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Hetedik vázlatszint</a:t>
            </a:r>
            <a:endParaRPr b="0" lang="hu-HU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hu-HU" sz="1400" spc="-1" strike="noStrike">
                <a:latin typeface="Times New Roman"/>
              </a:rPr>
              <a:t>&lt;dátum/idő&gt;</a:t>
            </a:r>
            <a:endParaRPr b="0" lang="hu-H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hu-HU" sz="1400" spc="-1" strike="noStrike">
                <a:latin typeface="Times New Roman"/>
              </a:rPr>
              <a:t>&lt;élőláb&gt;</a:t>
            </a:r>
            <a:endParaRPr b="0" lang="hu-H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BA551C3F-360F-4172-906C-E6919F217A94}" type="slidenum">
              <a:rPr b="0" lang="hu-HU" sz="1400" spc="-1" strike="noStrike">
                <a:latin typeface="Times New Roman"/>
              </a:rPr>
              <a:t>&lt;szám&gt;</a:t>
            </a:fld>
            <a:endParaRPr b="0" lang="hu-H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hu-HU" sz="4400" spc="-1" strike="noStrike">
                <a:latin typeface="Arial"/>
              </a:rPr>
              <a:t>Mérés: loss_valid görbére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Table 1"/>
          <p:cNvGraphicFramePr/>
          <p:nvPr/>
        </p:nvGraphicFramePr>
        <p:xfrm>
          <a:off x="44280" y="2052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4_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GRA,LEW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scaling_percentage=(-20.0, 20.0)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64" name="" descr=""/>
          <p:cNvPicPr/>
          <p:nvPr/>
        </p:nvPicPr>
        <p:blipFill>
          <a:blip r:embed="rId1"/>
          <a:srcRect l="18639" t="23393" r="51358" b="24914"/>
          <a:stretch/>
        </p:blipFill>
        <p:spPr>
          <a:xfrm>
            <a:off x="2232360" y="72360"/>
            <a:ext cx="6048000" cy="403164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Table 1"/>
          <p:cNvGraphicFramePr/>
          <p:nvPr/>
        </p:nvGraphicFramePr>
        <p:xfrm>
          <a:off x="44280" y="2052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5_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GRA,LEW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scaling_percentage=(-30.0, 30.0)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66" name="" descr=""/>
          <p:cNvPicPr/>
          <p:nvPr/>
        </p:nvPicPr>
        <p:blipFill>
          <a:blip r:embed="rId1"/>
          <a:srcRect l="19639" t="23161" r="51072" b="23301"/>
          <a:stretch/>
        </p:blipFill>
        <p:spPr>
          <a:xfrm>
            <a:off x="2232360" y="72360"/>
            <a:ext cx="5802120" cy="41036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Table 1"/>
          <p:cNvGraphicFramePr/>
          <p:nvPr/>
        </p:nvGraphicFramePr>
        <p:xfrm>
          <a:off x="44280" y="2052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6_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GRA,LEW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scaling_percentage=(-30.0, 30.0)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68" name="" descr=""/>
          <p:cNvPicPr/>
          <p:nvPr/>
        </p:nvPicPr>
        <p:blipFill>
          <a:blip r:embed="rId1"/>
          <a:srcRect l="18925" t="23161" r="51072" b="25147"/>
          <a:stretch/>
        </p:blipFill>
        <p:spPr>
          <a:xfrm>
            <a:off x="2232000" y="72360"/>
            <a:ext cx="5615640" cy="37436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1"/>
          <p:cNvGraphicFramePr/>
          <p:nvPr/>
        </p:nvGraphicFramePr>
        <p:xfrm>
          <a:off x="44280" y="20520"/>
          <a:ext cx="9999720" cy="567324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Isample_1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Keep_prob=0.5 (default)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isample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70" name="" descr=""/>
          <p:cNvPicPr/>
          <p:nvPr/>
        </p:nvPicPr>
        <p:blipFill>
          <a:blip r:embed="rId1"/>
          <a:srcRect l="18923" t="23161" r="51788" b="25147"/>
          <a:stretch/>
        </p:blipFill>
        <p:spPr>
          <a:xfrm>
            <a:off x="2232360" y="72360"/>
            <a:ext cx="6009120" cy="41036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Table 1"/>
          <p:cNvGraphicFramePr/>
          <p:nvPr/>
        </p:nvGraphicFramePr>
        <p:xfrm>
          <a:off x="44280" y="20520"/>
          <a:ext cx="9999720" cy="567324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Isample_2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Keep_prob=0.5 (default)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isample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72" name="" descr=""/>
          <p:cNvPicPr/>
          <p:nvPr/>
        </p:nvPicPr>
        <p:blipFill>
          <a:blip r:embed="rId1"/>
          <a:srcRect l="18923" t="23161" r="51788" b="25147"/>
          <a:stretch/>
        </p:blipFill>
        <p:spPr>
          <a:xfrm>
            <a:off x="2232360" y="72360"/>
            <a:ext cx="6220080" cy="42476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Table 1"/>
          <p:cNvGraphicFramePr/>
          <p:nvPr/>
        </p:nvGraphicFramePr>
        <p:xfrm>
          <a:off x="44280" y="20520"/>
          <a:ext cx="9999720" cy="567324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Isample_3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Keep_prob=0.5 (default)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scaling_percentage=(-20.0, 20.0)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isample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74" name="" descr=""/>
          <p:cNvPicPr/>
          <p:nvPr/>
        </p:nvPicPr>
        <p:blipFill>
          <a:blip r:embed="rId1"/>
          <a:srcRect l="19639" t="23161" r="51072" b="26992"/>
          <a:stretch/>
        </p:blipFill>
        <p:spPr>
          <a:xfrm>
            <a:off x="2232000" y="20520"/>
            <a:ext cx="5763960" cy="379548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Table 1"/>
          <p:cNvGraphicFramePr/>
          <p:nvPr/>
        </p:nvGraphicFramePr>
        <p:xfrm>
          <a:off x="44280" y="20520"/>
          <a:ext cx="9999720" cy="567324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Isample_4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Keep_prob=0.5 (default)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scaling_percentage=(-20.0, 20.0)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isample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76" name="" descr=""/>
          <p:cNvPicPr/>
          <p:nvPr/>
        </p:nvPicPr>
        <p:blipFill>
          <a:blip r:embed="rId1"/>
          <a:srcRect l="18925" t="23161" r="51786" b="25147"/>
          <a:stretch/>
        </p:blipFill>
        <p:spPr>
          <a:xfrm>
            <a:off x="2232360" y="20520"/>
            <a:ext cx="5663520" cy="38674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" name="Table 1"/>
          <p:cNvGraphicFramePr/>
          <p:nvPr/>
        </p:nvGraphicFramePr>
        <p:xfrm>
          <a:off x="44280" y="20520"/>
          <a:ext cx="9999720" cy="567324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Isample_5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Keep_prob=0.5 (default)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scaling_percentage=(-30.0, 30.0)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isample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78" name="" descr=""/>
          <p:cNvPicPr/>
          <p:nvPr/>
        </p:nvPicPr>
        <p:blipFill>
          <a:blip r:embed="rId1"/>
          <a:srcRect l="18925" t="23161" r="51786" b="23301"/>
          <a:stretch/>
        </p:blipFill>
        <p:spPr>
          <a:xfrm>
            <a:off x="2232360" y="72360"/>
            <a:ext cx="5802120" cy="410364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1"/>
          <p:cNvGraphicFramePr/>
          <p:nvPr/>
        </p:nvGraphicFramePr>
        <p:xfrm>
          <a:off x="44280" y="20520"/>
          <a:ext cx="9999720" cy="567324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Isample_6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Keep_prob=0.5 (default)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scaling_percentage=(-30.0, 30.0)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isample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80" name="" descr=""/>
          <p:cNvPicPr/>
          <p:nvPr/>
        </p:nvPicPr>
        <p:blipFill>
          <a:blip r:embed="rId1"/>
          <a:srcRect l="18923" t="23161" r="51788" b="25147"/>
          <a:stretch/>
        </p:blipFill>
        <p:spPr>
          <a:xfrm>
            <a:off x="2232360" y="72360"/>
            <a:ext cx="6009120" cy="41036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Table 1"/>
          <p:cNvGraphicFramePr/>
          <p:nvPr/>
        </p:nvGraphicFramePr>
        <p:xfrm>
          <a:off x="44280" y="2052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Isample 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Keep_prob=0.1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82" name="" descr=""/>
          <p:cNvPicPr/>
          <p:nvPr/>
        </p:nvPicPr>
        <p:blipFill>
          <a:blip r:embed="rId1"/>
          <a:srcRect l="18925" t="23788" r="51786" b="25147"/>
          <a:stretch/>
        </p:blipFill>
        <p:spPr>
          <a:xfrm>
            <a:off x="2156040" y="20520"/>
            <a:ext cx="6267960" cy="42282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1"/>
          <p:cNvGraphicFramePr/>
          <p:nvPr/>
        </p:nvGraphicFramePr>
        <p:xfrm>
          <a:off x="44280" y="20520"/>
          <a:ext cx="9999720" cy="592920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1_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 (CHA..WEB)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Validació=2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(</a:t>
                      </a:r>
                      <a:r>
                        <a:rPr b="0" lang="hu-HU" sz="1500" spc="-1" strike="noStrike">
                          <a:latin typeface="Arial"/>
                        </a:rPr>
                        <a:t>NAR,RAN)</a:t>
                      </a:r>
                      <a:endParaRPr b="0" lang="hu-HU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Inference=1 (GRA)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Iter_num=200 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Training:0.26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Validation:0.25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44" name="" descr=""/>
          <p:cNvPicPr/>
          <p:nvPr/>
        </p:nvPicPr>
        <p:blipFill>
          <a:blip r:embed="rId1"/>
          <a:srcRect l="28605" t="25416" r="60161" b="42524"/>
          <a:stretch/>
        </p:blipFill>
        <p:spPr>
          <a:xfrm>
            <a:off x="7619400" y="20520"/>
            <a:ext cx="2380320" cy="263088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rcRect l="64622" t="33045" r="12334" b="25737"/>
          <a:stretch/>
        </p:blipFill>
        <p:spPr>
          <a:xfrm>
            <a:off x="2261880" y="73440"/>
            <a:ext cx="5357520" cy="370836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Table 1"/>
          <p:cNvGraphicFramePr/>
          <p:nvPr/>
        </p:nvGraphicFramePr>
        <p:xfrm>
          <a:off x="44280" y="20520"/>
          <a:ext cx="9999720" cy="567324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Isample_1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Keep_prob=0.5 (default)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isample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84" name="" descr=""/>
          <p:cNvPicPr/>
          <p:nvPr/>
        </p:nvPicPr>
        <p:blipFill>
          <a:blip r:embed="rId1"/>
          <a:srcRect l="18923" t="23161" r="51788" b="25147"/>
          <a:stretch/>
        </p:blipFill>
        <p:spPr>
          <a:xfrm>
            <a:off x="2232360" y="72360"/>
            <a:ext cx="6009120" cy="410364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Table 1"/>
          <p:cNvGraphicFramePr/>
          <p:nvPr/>
        </p:nvGraphicFramePr>
        <p:xfrm>
          <a:off x="44280" y="2052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Isample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Keep_prob=1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86" name="" descr=""/>
          <p:cNvPicPr/>
          <p:nvPr/>
        </p:nvPicPr>
        <p:blipFill>
          <a:blip r:embed="rId1"/>
          <a:srcRect l="18898" t="24047" r="51786" b="25147"/>
          <a:stretch/>
        </p:blipFill>
        <p:spPr>
          <a:xfrm>
            <a:off x="2232000" y="20520"/>
            <a:ext cx="6197040" cy="415548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Table 1"/>
          <p:cNvGraphicFramePr/>
          <p:nvPr/>
        </p:nvGraphicFramePr>
        <p:xfrm>
          <a:off x="44280" y="2052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GRA,LEW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Iter_num=1500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88" name="" descr=""/>
          <p:cNvPicPr/>
          <p:nvPr/>
        </p:nvPicPr>
        <p:blipFill>
          <a:blip r:embed="rId1"/>
          <a:srcRect l="68475" t="36471" r="1521" b="9992"/>
          <a:stretch/>
        </p:blipFill>
        <p:spPr>
          <a:xfrm>
            <a:off x="2304000" y="72360"/>
            <a:ext cx="6047640" cy="41756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Table 1"/>
          <p:cNvGraphicFramePr/>
          <p:nvPr/>
        </p:nvGraphicFramePr>
        <p:xfrm>
          <a:off x="44280" y="2052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GRA,LEW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Iter_num=1500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Without augmentation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90" name="" descr=""/>
          <p:cNvPicPr/>
          <p:nvPr/>
        </p:nvPicPr>
        <p:blipFill>
          <a:blip r:embed="rId1"/>
          <a:srcRect l="68328" t="37954" r="2381" b="10353"/>
          <a:stretch/>
        </p:blipFill>
        <p:spPr>
          <a:xfrm>
            <a:off x="2232360" y="72360"/>
            <a:ext cx="6009120" cy="41036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1"/>
          <p:cNvGraphicFramePr/>
          <p:nvPr/>
        </p:nvGraphicFramePr>
        <p:xfrm>
          <a:off x="44640" y="2088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1_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 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Validació=2 Inference=1 (GRA)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Iter_num=300 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Training:0.21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Validation:0.26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47" name="" descr=""/>
          <p:cNvPicPr/>
          <p:nvPr/>
        </p:nvPicPr>
        <p:blipFill>
          <a:blip r:embed="rId1"/>
          <a:srcRect l="64622" t="33045" r="11153" b="25737"/>
          <a:stretch/>
        </p:blipFill>
        <p:spPr>
          <a:xfrm rot="21582600">
            <a:off x="2270160" y="49320"/>
            <a:ext cx="5057640" cy="333072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rcRect l="28605" t="19311" r="59571" b="47097"/>
          <a:stretch/>
        </p:blipFill>
        <p:spPr>
          <a:xfrm>
            <a:off x="7321680" y="178560"/>
            <a:ext cx="2619360" cy="28810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able 1"/>
          <p:cNvGraphicFramePr/>
          <p:nvPr/>
        </p:nvGraphicFramePr>
        <p:xfrm>
          <a:off x="44640" y="2088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1_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 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Validació=2 Inference=1 (GRA)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 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50" name="" descr=""/>
          <p:cNvPicPr/>
          <p:nvPr/>
        </p:nvPicPr>
        <p:blipFill>
          <a:blip r:embed="rId1"/>
          <a:srcRect l="18842" t="25147" r="51869" b="25006"/>
          <a:stretch/>
        </p:blipFill>
        <p:spPr>
          <a:xfrm>
            <a:off x="2232000" y="72360"/>
            <a:ext cx="6122520" cy="40316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Table 1"/>
          <p:cNvGraphicFramePr/>
          <p:nvPr/>
        </p:nvGraphicFramePr>
        <p:xfrm>
          <a:off x="44640" y="2088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1_autocontext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 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Validació=2 Inference=1 (GRA)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Iter_num=555 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52" name="" descr=""/>
          <p:cNvPicPr/>
          <p:nvPr/>
        </p:nvPicPr>
        <p:blipFill>
          <a:blip r:embed="rId1"/>
          <a:srcRect l="67493" t="30543" r="2503" b="6688"/>
          <a:stretch/>
        </p:blipFill>
        <p:spPr>
          <a:xfrm>
            <a:off x="2304000" y="72360"/>
            <a:ext cx="5112000" cy="41382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Table 1"/>
          <p:cNvGraphicFramePr/>
          <p:nvPr/>
        </p:nvGraphicFramePr>
        <p:xfrm>
          <a:off x="44280" y="2052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2_autocontext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GRA,LEW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Iter_num=200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Training: 0.29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Validation: 0.32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54" name="" descr=""/>
          <p:cNvPicPr/>
          <p:nvPr/>
        </p:nvPicPr>
        <p:blipFill>
          <a:blip r:embed="rId1"/>
          <a:srcRect l="18702" t="23047" r="52359" b="23537"/>
          <a:stretch/>
        </p:blipFill>
        <p:spPr>
          <a:xfrm>
            <a:off x="2321640" y="119520"/>
            <a:ext cx="5666760" cy="404712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rcRect l="60629" t="29151" r="27556" b="35744"/>
          <a:stretch/>
        </p:blipFill>
        <p:spPr>
          <a:xfrm>
            <a:off x="7917120" y="119160"/>
            <a:ext cx="2070000" cy="238068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rcRect l="62315" t="30159" r="25871" b="36260"/>
          <a:stretch/>
        </p:blipFill>
        <p:spPr>
          <a:xfrm>
            <a:off x="7879320" y="2619000"/>
            <a:ext cx="2001960" cy="220212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Table 1"/>
          <p:cNvGraphicFramePr/>
          <p:nvPr/>
        </p:nvGraphicFramePr>
        <p:xfrm>
          <a:off x="44640" y="20880"/>
          <a:ext cx="10001160" cy="5596200"/>
        </p:xfrm>
        <a:graphic>
          <a:graphicData uri="http://schemas.openxmlformats.org/drawingml/2006/table">
            <a:tbl>
              <a:tblPr/>
              <a:tblGrid>
                <a:gridCol w="2178360"/>
                <a:gridCol w="3443400"/>
                <a:gridCol w="2183400"/>
                <a:gridCol w="2196360"/>
              </a:tblGrid>
              <a:tr h="257328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2_autocontext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GRA,LEW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64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464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58" name="" descr=""/>
          <p:cNvPicPr/>
          <p:nvPr/>
        </p:nvPicPr>
        <p:blipFill>
          <a:blip r:embed="rId1"/>
          <a:srcRect l="18925" t="23157" r="51786" b="25147"/>
          <a:stretch/>
        </p:blipFill>
        <p:spPr>
          <a:xfrm>
            <a:off x="2232360" y="20880"/>
            <a:ext cx="6084720" cy="41551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Table 1"/>
          <p:cNvGraphicFramePr/>
          <p:nvPr/>
        </p:nvGraphicFramePr>
        <p:xfrm>
          <a:off x="44280" y="2052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2_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GRA,LEW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Iter_num=1500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scaling_percentage=(-10.0, 10.0)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60" name="" descr=""/>
          <p:cNvPicPr/>
          <p:nvPr/>
        </p:nvPicPr>
        <p:blipFill>
          <a:blip r:embed="rId1"/>
          <a:srcRect l="68475" t="36471" r="1521" b="9992"/>
          <a:stretch/>
        </p:blipFill>
        <p:spPr>
          <a:xfrm>
            <a:off x="2304360" y="72720"/>
            <a:ext cx="6047640" cy="41756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1"/>
          <p:cNvGraphicFramePr/>
          <p:nvPr/>
        </p:nvGraphicFramePr>
        <p:xfrm>
          <a:off x="44280" y="20520"/>
          <a:ext cx="9999720" cy="559476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3_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GRA,LEW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Iter_num=400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scaling_percentage=(-20.0, 20.0)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                </a:t>
                      </a:r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62" name="" descr=""/>
          <p:cNvPicPr/>
          <p:nvPr/>
        </p:nvPicPr>
        <p:blipFill>
          <a:blip r:embed="rId1"/>
          <a:srcRect l="18925" t="23161" r="51786" b="25147"/>
          <a:stretch/>
        </p:blipFill>
        <p:spPr>
          <a:xfrm>
            <a:off x="2232360" y="72360"/>
            <a:ext cx="5903640" cy="40316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2018-10-03T10:15:35Z</dcterms:created>
  <dc:creator/>
  <dc:description/>
  <dc:language>hu-HU</dc:language>
  <cp:lastModifiedBy/>
  <dcterms:modified xsi:type="dcterms:W3CDTF">2018-10-09T15:13:19Z</dcterms:modified>
  <cp:revision>38</cp:revision>
  <dc:subject/>
  <dc:title/>
</cp:coreProperties>
</file>